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1" r:id="rId4"/>
    <p:sldId id="270" r:id="rId5"/>
    <p:sldId id="269" r:id="rId6"/>
    <p:sldId id="264" r:id="rId7"/>
    <p:sldId id="272" r:id="rId8"/>
    <p:sldId id="268" r:id="rId9"/>
    <p:sldId id="265" r:id="rId10"/>
    <p:sldId id="266" r:id="rId11"/>
    <p:sldId id="267" r:id="rId12"/>
    <p:sldId id="262" r:id="rId13"/>
    <p:sldId id="273" r:id="rId14"/>
    <p:sldId id="263" r:id="rId15"/>
    <p:sldId id="279" r:id="rId16"/>
    <p:sldId id="275" r:id="rId17"/>
    <p:sldId id="278" r:id="rId18"/>
    <p:sldId id="258" r:id="rId19"/>
    <p:sldId id="25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A49C-C975-CBAB-8E64-C8F37C69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8ADC806-FDC8-9D5D-F17D-CF0F217EAB5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5F261-29B1-0A99-4A34-AC9FEA12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1907F1-CB14-45C6-9CCA-C8C4B1FB130F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40156-12D6-3C11-F40E-D86EDB88250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16025-CCDA-F006-86D5-349A8722DE72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70AF7D-E0D4-1F6F-C3F2-F7C7EC4EDF6C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Airlines Delays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3D075-DAB5-7F1D-FFD3-C51DBA68A2F3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C6F27963-871B-D51F-6FB9-D58557399574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266627-2E3E-0AD1-CF56-A2E566CDB14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C12443E5-B45F-2909-118E-5D6BD1BA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E2E7A0-DC79-57EF-1472-25EFF077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1AD9C6EC-10D8-5F66-2F1A-977153AF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79448C05-45ED-306F-728A-6117A697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5D794C-C8D9-0C16-2385-3854BB32C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86" y="1155786"/>
            <a:ext cx="2834457" cy="1639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15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CCA8A-E706-92F9-A92D-9992164A6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5476E-6AFD-9C50-DFBD-326250A6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66" y="1160000"/>
            <a:ext cx="2840205" cy="164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C9EEC-EF21-B7D7-83F4-DA5219B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379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E1485831-AE9A-E334-69BE-96935BE6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6348"/>
            <a:ext cx="2846519" cy="1646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B390A9-2664-19C5-467A-4302B83D9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2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flipV="1">
            <a:off x="2547383" y="3429001"/>
            <a:ext cx="576802" cy="1340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Medical Billing Service Provider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4" y="2948606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938077" y="2912766"/>
            <a:ext cx="822205" cy="814873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B3F47725-AE72-6642-F74E-4D20BDDE571F}"/>
              </a:ext>
            </a:extLst>
          </p:cNvPr>
          <p:cNvSpPr/>
          <p:nvPr/>
        </p:nvSpPr>
        <p:spPr>
          <a:xfrm>
            <a:off x="549386" y="3759760"/>
            <a:ext cx="2250424" cy="2019417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Online,</a:t>
            </a:r>
          </a:p>
          <a:p>
            <a:pPr algn="ctr"/>
            <a:r>
              <a:rPr lang="en-US" sz="1400" b="1" dirty="0"/>
              <a:t>Salesforce, </a:t>
            </a:r>
          </a:p>
          <a:p>
            <a:pPr algn="ctr"/>
            <a:r>
              <a:rPr lang="en-US" sz="1400" b="1" dirty="0"/>
              <a:t>And an Excel file in Sharepoint</a:t>
            </a:r>
          </a:p>
        </p:txBody>
      </p:sp>
      <p:pic>
        <p:nvPicPr>
          <p:cNvPr id="12" name="Picture 11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677A9143-2238-73F1-F4DE-0C472A2E3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4" y="684446"/>
            <a:ext cx="1498733" cy="1498733"/>
          </a:xfrm>
          <a:prstGeom prst="rect">
            <a:avLst/>
          </a:prstGeom>
        </p:spPr>
      </p:pic>
      <p:pic>
        <p:nvPicPr>
          <p:cNvPr id="18" name="Picture 17" descr="A blue cloud with white text&#10;&#10;Description automatically generated">
            <a:extLst>
              <a:ext uri="{FF2B5EF4-FFF2-40B4-BE49-F238E27FC236}">
                <a16:creationId xmlns:a16="http://schemas.microsoft.com/office/drawing/2014/main" id="{32CAB4BF-57BC-AA70-5FD8-7F41ACFC8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01" y="1894450"/>
            <a:ext cx="1315301" cy="919683"/>
          </a:xfrm>
          <a:prstGeom prst="rect">
            <a:avLst/>
          </a:prstGeom>
        </p:spPr>
      </p:pic>
      <p:pic>
        <p:nvPicPr>
          <p:cNvPr id="25" name="Picture 24" descr="A close-up of a graph&#10;&#10;Description automatically generated">
            <a:extLst>
              <a:ext uri="{FF2B5EF4-FFF2-40B4-BE49-F238E27FC236}">
                <a16:creationId xmlns:a16="http://schemas.microsoft.com/office/drawing/2014/main" id="{39C32346-05F9-1791-1812-EA65A68D1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848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155E-C932-9EB9-7035-27AC67FD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8CF1BE-F111-6FD0-173D-D3F8EBB6B63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FF51-6669-E68D-FC80-DBCE6BF3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BA53DF-CF32-524E-308E-A5DE6148F604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3CE1AC-CDC1-6BA0-3379-E7E872F98034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81C1D9-DA6D-B754-D0B0-30D777FE6A28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15A59-0877-F6D1-9519-791AF1110BD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ML Tutorial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41E0F-4AA0-59C0-EA68-563D75E108F9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3EFDB85-BA72-80CD-C6C2-8CC47B527668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CED035-9C14-8EBC-C4E8-5F7E36C59CE4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6285A5EA-B5C5-0CD4-CED6-A89733A3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14B1FC-0604-171B-F62D-7072983B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4C43-21AC-265F-0DAC-F4682A50D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1" y="1159822"/>
            <a:ext cx="2840511" cy="16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2BB0BC8D-04E1-B1CC-1FC0-1B14FAE3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8436EE0C-D16F-8862-0121-49B0F151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3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F1913-C48D-62B3-CBCF-A31D3AB7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9C7B54E-0ABA-CEC5-347D-6F8AAAAAF6D6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Power BI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F0B76-76AC-2338-A701-A1EB7937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6778303" y="42040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67E2EA-3FFD-E114-B087-F08F2996AD39}"/>
              </a:ext>
            </a:extLst>
          </p:cNvPr>
          <p:cNvSpPr/>
          <p:nvPr/>
        </p:nvSpPr>
        <p:spPr>
          <a:xfrm>
            <a:off x="3124185" y="2661336"/>
            <a:ext cx="2379216" cy="1535329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 Service</a:t>
            </a:r>
          </a:p>
          <a:p>
            <a:pPr algn="ctr"/>
            <a:r>
              <a:rPr lang="en-US" sz="1400" b="1" dirty="0"/>
              <a:t>Transform: Data flows &amp; Power Query</a:t>
            </a:r>
          </a:p>
          <a:p>
            <a:pPr algn="ctr"/>
            <a:r>
              <a:rPr lang="en-US" sz="1400" b="1" dirty="0"/>
              <a:t>Build ML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AE530-514B-CDC6-E932-5897C9C61FAB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BE9D66-8BB4-F0C6-6613-F5CF41664197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06AE65-C3DC-029C-4388-336B2A3EF0A6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Penguins Power BI 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811D3-F26E-C7C9-42F8-542A20F0C2C1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 in Power BI Desktop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8D9BAD62-B00D-A870-849C-2F9E864DC922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246C2-A1D4-747E-1F96-98C9E851456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258AF056-862A-233E-633E-9D43AFF8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39" y="4196665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4276035-ACEF-518B-0F34-4E6BA759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ud with a graph in it&#10;&#10;Description automatically generated">
            <a:extLst>
              <a:ext uri="{FF2B5EF4-FFF2-40B4-BE49-F238E27FC236}">
                <a16:creationId xmlns:a16="http://schemas.microsoft.com/office/drawing/2014/main" id="{ABA3DB98-4D0F-04D8-F4ED-BCAE6ACD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2" y="4196665"/>
            <a:ext cx="1024907" cy="822264"/>
          </a:xfrm>
          <a:prstGeom prst="rect">
            <a:avLst/>
          </a:prstGeom>
        </p:spPr>
      </p:pic>
      <p:pic>
        <p:nvPicPr>
          <p:cNvPr id="17" name="Picture 16" descr="A cloud with a graph in it&#10;&#10;Description automatically generated">
            <a:extLst>
              <a:ext uri="{FF2B5EF4-FFF2-40B4-BE49-F238E27FC236}">
                <a16:creationId xmlns:a16="http://schemas.microsoft.com/office/drawing/2014/main" id="{AAACAB5B-65C7-AE8B-1484-E5B83788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23AEA-1D01-0B86-07CF-7FFD4ACE2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85" y="1171247"/>
            <a:ext cx="2839660" cy="1642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99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0F859C-2537-600B-0585-AD798FC2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143F14-B11A-0574-FB54-F9BDB19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1" y="1374876"/>
            <a:ext cx="2105025" cy="164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5CCC7-3290-5332-955D-26F2D8C4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21119B9-624F-13EA-AC00-061C8C063924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8F8D2-1948-5C01-8D1F-EF209A439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A5891C-B9EF-C640-A419-D79E0C834F17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3C510-6096-5C20-C5B5-D18AA5F349E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A63A5-8930-57B4-B1AF-0CCFA3795A7F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9D69A9-181D-4B2C-5665-495E3A9EE51D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78D8-5538-B1B7-B7E9-EA7FFAD292D6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319D3CCE-50B6-B7E8-5438-8ACFECC5A969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613F-4216-6976-56A7-CEEE9B2932D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D87DC3C5-B051-3DB6-9D08-30BD4747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A62BC30-41E4-51AC-33D0-22B5C256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DA6BA58B-0635-EF35-038C-60275E3023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0E14301-BF35-E4D4-BFDF-E46149E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7" y="690053"/>
            <a:ext cx="2203299" cy="2815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098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4" y="2268754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Extract:</a:t>
            </a:r>
            <a:br>
              <a:rPr lang="en-US" sz="1200" b="1" dirty="0"/>
            </a:br>
            <a:r>
              <a:rPr lang="en-US" sz="1200" b="1" dirty="0"/>
              <a:t>2 payroll reports &amp; 3 mapping tables saved in Excel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28" y="1453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71986" y="1381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1" y="2268754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Load: Power BI</a:t>
            </a:r>
          </a:p>
          <a:p>
            <a:pPr algn="ctr"/>
            <a:r>
              <a:rPr lang="en-US" sz="12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7" y="2816442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8" y="2497353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Build final result for import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7" y="2816441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QBO Payroll Import Automation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39AA25-8FB9-7BCB-D88C-F070BC782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0" y="754035"/>
            <a:ext cx="2846069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B5B7A6-A368-1FA7-B6C4-B5AF2C490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6" y="3478343"/>
            <a:ext cx="232421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88CB9-AF55-4450-8418-C46C0EFB2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3" y="4033065"/>
            <a:ext cx="254168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of numbers and names&#10;&#10;Description automatically generated">
            <a:extLst>
              <a:ext uri="{FF2B5EF4-FFF2-40B4-BE49-F238E27FC236}">
                <a16:creationId xmlns:a16="http://schemas.microsoft.com/office/drawing/2014/main" id="{D4755EF6-BD48-298C-69A3-6D10121D4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3" y="3522393"/>
            <a:ext cx="986219" cy="155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list of health insurance&#10;&#10;Description automatically generated">
            <a:extLst>
              <a:ext uri="{FF2B5EF4-FFF2-40B4-BE49-F238E27FC236}">
                <a16:creationId xmlns:a16="http://schemas.microsoft.com/office/drawing/2014/main" id="{542C1558-1E28-F08D-1FCB-2D32ACA6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1" y="4494989"/>
            <a:ext cx="1728608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person with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427EE77-4D6C-A1A3-AAFE-6DA463F878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7" y="5369213"/>
            <a:ext cx="1528816" cy="633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636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643D33-9108-D899-38A9-0FD9B92FC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59A7071B-B84A-5EBD-6043-1D198AEA8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6167"/>
            <a:ext cx="2840787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EE864-B374-68F9-E1FA-CA426DDD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9"/>
            <a:ext cx="2111135" cy="2697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Webinar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132FE-D0FA-AB52-CCA4-A503A8B46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1139729"/>
            <a:ext cx="2874978" cy="1662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E0FD1E-E2C2-BE79-92E5-2F82028B1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3719"/>
            <a:ext cx="2840515" cy="164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026671-900A-80D5-717F-D06AE1BAE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64190"/>
            <a:ext cx="2840515" cy="1642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Private Practice</a:t>
            </a:r>
          </a:p>
        </p:txBody>
      </p:sp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BC12D5B8-6200-E588-FBB1-9DADFB8E1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2722"/>
            <a:ext cx="2852623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568</Words>
  <Application>Microsoft Office PowerPoint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70</cp:revision>
  <dcterms:created xsi:type="dcterms:W3CDTF">2023-10-16T18:05:13Z</dcterms:created>
  <dcterms:modified xsi:type="dcterms:W3CDTF">2024-06-05T15:48:40Z</dcterms:modified>
</cp:coreProperties>
</file>